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67" r:id="rId7"/>
    <p:sldId id="268" r:id="rId8"/>
    <p:sldId id="269" r:id="rId9"/>
    <p:sldId id="274" r:id="rId10"/>
    <p:sldId id="275" r:id="rId11"/>
    <p:sldId id="271" r:id="rId12"/>
    <p:sldId id="284" r:id="rId13"/>
    <p:sldId id="283" r:id="rId14"/>
    <p:sldId id="260" r:id="rId15"/>
    <p:sldId id="276" r:id="rId16"/>
    <p:sldId id="277" r:id="rId17"/>
    <p:sldId id="264" r:id="rId18"/>
    <p:sldId id="273" r:id="rId19"/>
    <p:sldId id="263" r:id="rId20"/>
    <p:sldId id="281" r:id="rId21"/>
    <p:sldId id="278" r:id="rId22"/>
    <p:sldId id="279" r:id="rId23"/>
    <p:sldId id="280" r:id="rId24"/>
    <p:sldId id="266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0"/>
    <a:srgbClr val="A4C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291" autoAdjust="0"/>
  </p:normalViewPr>
  <p:slideViewPr>
    <p:cSldViewPr snapToGrid="0">
      <p:cViewPr varScale="1">
        <p:scale>
          <a:sx n="108" d="100"/>
          <a:sy n="108" d="100"/>
        </p:scale>
        <p:origin x="204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ull" userId="4e4138fd-1d7d-4abe-b913-1ecd73c1f77c" providerId="ADAL" clId="{E5C10AC7-CDEA-42FD-A29E-535E37A4CF81}"/>
    <pc:docChg chg="custSel modSld">
      <pc:chgData name="Ruth Cull" userId="4e4138fd-1d7d-4abe-b913-1ecd73c1f77c" providerId="ADAL" clId="{E5C10AC7-CDEA-42FD-A29E-535E37A4CF81}" dt="2021-03-02T18:03:10.683" v="153" actId="20577"/>
      <pc:docMkLst>
        <pc:docMk/>
      </pc:docMkLst>
      <pc:sldChg chg="modSp">
        <pc:chgData name="Ruth Cull" userId="4e4138fd-1d7d-4abe-b913-1ecd73c1f77c" providerId="ADAL" clId="{E5C10AC7-CDEA-42FD-A29E-535E37A4CF81}" dt="2021-03-02T16:06:01.540" v="135" actId="20577"/>
        <pc:sldMkLst>
          <pc:docMk/>
          <pc:sldMk cId="566413236" sldId="257"/>
        </pc:sldMkLst>
        <pc:spChg chg="mod">
          <ac:chgData name="Ruth Cull" userId="4e4138fd-1d7d-4abe-b913-1ecd73c1f77c" providerId="ADAL" clId="{E5C10AC7-CDEA-42FD-A29E-535E37A4CF81}" dt="2021-03-02T16:06:01.540" v="135" actId="20577"/>
          <ac:spMkLst>
            <pc:docMk/>
            <pc:sldMk cId="566413236" sldId="257"/>
            <ac:spMk id="7" creationId="{00000000-0000-0000-0000-000000000000}"/>
          </ac:spMkLst>
        </pc:spChg>
      </pc:sldChg>
      <pc:sldChg chg="addSp delSp modSp delAnim modAnim">
        <pc:chgData name="Ruth Cull" userId="4e4138fd-1d7d-4abe-b913-1ecd73c1f77c" providerId="ADAL" clId="{E5C10AC7-CDEA-42FD-A29E-535E37A4CF81}" dt="2021-03-02T15:57:33.399" v="107" actId="1076"/>
        <pc:sldMkLst>
          <pc:docMk/>
          <pc:sldMk cId="3693390613" sldId="263"/>
        </pc:sldMkLst>
        <pc:spChg chg="del mod">
          <ac:chgData name="Ruth Cull" userId="4e4138fd-1d7d-4abe-b913-1ecd73c1f77c" providerId="ADAL" clId="{E5C10AC7-CDEA-42FD-A29E-535E37A4CF81}" dt="2021-03-02T15:51:48.819" v="32" actId="478"/>
          <ac:spMkLst>
            <pc:docMk/>
            <pc:sldMk cId="3693390613" sldId="263"/>
            <ac:spMk id="3" creationId="{00000000-0000-0000-0000-000000000000}"/>
          </ac:spMkLst>
        </pc:spChg>
        <pc:spChg chg="add mod">
          <ac:chgData name="Ruth Cull" userId="4e4138fd-1d7d-4abe-b913-1ecd73c1f77c" providerId="ADAL" clId="{E5C10AC7-CDEA-42FD-A29E-535E37A4CF81}" dt="2021-03-02T15:57:33.399" v="107" actId="1076"/>
          <ac:spMkLst>
            <pc:docMk/>
            <pc:sldMk cId="3693390613" sldId="263"/>
            <ac:spMk id="4" creationId="{BF520478-98EE-45BF-9BC5-32454582041D}"/>
          </ac:spMkLst>
        </pc:spChg>
        <pc:spChg chg="del mod">
          <ac:chgData name="Ruth Cull" userId="4e4138fd-1d7d-4abe-b913-1ecd73c1f77c" providerId="ADAL" clId="{E5C10AC7-CDEA-42FD-A29E-535E37A4CF81}" dt="2021-03-02T15:56:10.002" v="92" actId="478"/>
          <ac:spMkLst>
            <pc:docMk/>
            <pc:sldMk cId="3693390613" sldId="263"/>
            <ac:spMk id="6" creationId="{00000000-0000-0000-0000-000000000000}"/>
          </ac:spMkLst>
        </pc:spChg>
        <pc:spChg chg="add mod">
          <ac:chgData name="Ruth Cull" userId="4e4138fd-1d7d-4abe-b913-1ecd73c1f77c" providerId="ADAL" clId="{E5C10AC7-CDEA-42FD-A29E-535E37A4CF81}" dt="2021-03-02T15:57:33.399" v="107" actId="1076"/>
          <ac:spMkLst>
            <pc:docMk/>
            <pc:sldMk cId="3693390613" sldId="263"/>
            <ac:spMk id="8" creationId="{FEC2D03B-578F-44E6-B7AA-63615AC18FA5}"/>
          </ac:spMkLst>
        </pc:spChg>
        <pc:spChg chg="add mod">
          <ac:chgData name="Ruth Cull" userId="4e4138fd-1d7d-4abe-b913-1ecd73c1f77c" providerId="ADAL" clId="{E5C10AC7-CDEA-42FD-A29E-535E37A4CF81}" dt="2021-03-02T15:57:33.399" v="107" actId="1076"/>
          <ac:spMkLst>
            <pc:docMk/>
            <pc:sldMk cId="3693390613" sldId="263"/>
            <ac:spMk id="9" creationId="{6C11CCF1-04DA-4844-8149-FC77EC497E1A}"/>
          </ac:spMkLst>
        </pc:spChg>
        <pc:spChg chg="add del mod">
          <ac:chgData name="Ruth Cull" userId="4e4138fd-1d7d-4abe-b913-1ecd73c1f77c" providerId="ADAL" clId="{E5C10AC7-CDEA-42FD-A29E-535E37A4CF81}" dt="2021-03-02T15:51:50.307" v="33" actId="478"/>
          <ac:spMkLst>
            <pc:docMk/>
            <pc:sldMk cId="3693390613" sldId="263"/>
            <ac:spMk id="10" creationId="{16DF6415-67E3-4DF9-80E9-4011B7450272}"/>
          </ac:spMkLst>
        </pc:spChg>
        <pc:spChg chg="add mod">
          <ac:chgData name="Ruth Cull" userId="4e4138fd-1d7d-4abe-b913-1ecd73c1f77c" providerId="ADAL" clId="{E5C10AC7-CDEA-42FD-A29E-535E37A4CF81}" dt="2021-03-02T15:57:27.713" v="105" actId="1076"/>
          <ac:spMkLst>
            <pc:docMk/>
            <pc:sldMk cId="3693390613" sldId="263"/>
            <ac:spMk id="11" creationId="{8799D5DA-6A3B-477C-9800-EE41FE63664A}"/>
          </ac:spMkLst>
        </pc:spChg>
        <pc:spChg chg="add mod">
          <ac:chgData name="Ruth Cull" userId="4e4138fd-1d7d-4abe-b913-1ecd73c1f77c" providerId="ADAL" clId="{E5C10AC7-CDEA-42FD-A29E-535E37A4CF81}" dt="2021-03-02T15:57:27.713" v="105" actId="1076"/>
          <ac:spMkLst>
            <pc:docMk/>
            <pc:sldMk cId="3693390613" sldId="263"/>
            <ac:spMk id="12" creationId="{493D0434-BC75-43FC-B2CC-F861470F08CE}"/>
          </ac:spMkLst>
        </pc:spChg>
        <pc:spChg chg="add del mod">
          <ac:chgData name="Ruth Cull" userId="4e4138fd-1d7d-4abe-b913-1ecd73c1f77c" providerId="ADAL" clId="{E5C10AC7-CDEA-42FD-A29E-535E37A4CF81}" dt="2021-03-02T15:53:10.470" v="75"/>
          <ac:spMkLst>
            <pc:docMk/>
            <pc:sldMk cId="3693390613" sldId="263"/>
            <ac:spMk id="13" creationId="{05537CA8-A080-4FF7-B4C5-16CE9BFB7AFE}"/>
          </ac:spMkLst>
        </pc:spChg>
        <pc:spChg chg="add mod">
          <ac:chgData name="Ruth Cull" userId="4e4138fd-1d7d-4abe-b913-1ecd73c1f77c" providerId="ADAL" clId="{E5C10AC7-CDEA-42FD-A29E-535E37A4CF81}" dt="2021-03-02T15:57:27.713" v="105" actId="1076"/>
          <ac:spMkLst>
            <pc:docMk/>
            <pc:sldMk cId="3693390613" sldId="263"/>
            <ac:spMk id="14" creationId="{DBAFAC4A-DD1D-4D4C-92F6-8524489C6A10}"/>
          </ac:spMkLst>
        </pc:spChg>
        <pc:picChg chg="add mod modCrop">
          <ac:chgData name="Ruth Cull" userId="4e4138fd-1d7d-4abe-b913-1ecd73c1f77c" providerId="ADAL" clId="{E5C10AC7-CDEA-42FD-A29E-535E37A4CF81}" dt="2021-03-02T15:57:11.458" v="100" actId="1076"/>
          <ac:picMkLst>
            <pc:docMk/>
            <pc:sldMk cId="3693390613" sldId="263"/>
            <ac:picMk id="15" creationId="{43C367A2-B4D2-4E78-9BD6-DF4E679D1978}"/>
          </ac:picMkLst>
        </pc:picChg>
        <pc:picChg chg="add mod modCrop">
          <ac:chgData name="Ruth Cull" userId="4e4138fd-1d7d-4abe-b913-1ecd73c1f77c" providerId="ADAL" clId="{E5C10AC7-CDEA-42FD-A29E-535E37A4CF81}" dt="2021-03-02T15:57:29.395" v="106" actId="1076"/>
          <ac:picMkLst>
            <pc:docMk/>
            <pc:sldMk cId="3693390613" sldId="263"/>
            <ac:picMk id="16" creationId="{7926D335-A8B8-45E1-B68B-B60A2C136236}"/>
          </ac:picMkLst>
        </pc:picChg>
      </pc:sldChg>
      <pc:sldChg chg="modSp">
        <pc:chgData name="Ruth Cull" userId="4e4138fd-1d7d-4abe-b913-1ecd73c1f77c" providerId="ADAL" clId="{E5C10AC7-CDEA-42FD-A29E-535E37A4CF81}" dt="2021-03-02T18:03:10.683" v="153" actId="20577"/>
        <pc:sldMkLst>
          <pc:docMk/>
          <pc:sldMk cId="1901285558" sldId="273"/>
        </pc:sldMkLst>
        <pc:spChg chg="mod">
          <ac:chgData name="Ruth Cull" userId="4e4138fd-1d7d-4abe-b913-1ecd73c1f77c" providerId="ADAL" clId="{E5C10AC7-CDEA-42FD-A29E-535E37A4CF81}" dt="2021-03-02T18:03:10.683" v="153" actId="20577"/>
          <ac:spMkLst>
            <pc:docMk/>
            <pc:sldMk cId="1901285558" sldId="273"/>
            <ac:spMk id="4" creationId="{00000000-0000-0000-0000-000000000000}"/>
          </ac:spMkLst>
        </pc:spChg>
      </pc:sldChg>
      <pc:sldChg chg="addSp delSp modSp">
        <pc:chgData name="Ruth Cull" userId="4e4138fd-1d7d-4abe-b913-1ecd73c1f77c" providerId="ADAL" clId="{E5C10AC7-CDEA-42FD-A29E-535E37A4CF81}" dt="2021-03-02T15:55:17.810" v="86" actId="1076"/>
        <pc:sldMkLst>
          <pc:docMk/>
          <pc:sldMk cId="166411969" sldId="281"/>
        </pc:sldMkLst>
        <pc:picChg chg="add del mod">
          <ac:chgData name="Ruth Cull" userId="4e4138fd-1d7d-4abe-b913-1ecd73c1f77c" providerId="ADAL" clId="{E5C10AC7-CDEA-42FD-A29E-535E37A4CF81}" dt="2021-03-02T15:55:10.952" v="82" actId="478"/>
          <ac:picMkLst>
            <pc:docMk/>
            <pc:sldMk cId="166411969" sldId="281"/>
            <ac:picMk id="4" creationId="{7C16FFF8-EAB0-49A8-9F4D-CDF3272A5FF1}"/>
          </ac:picMkLst>
        </pc:picChg>
        <pc:picChg chg="add mod">
          <ac:chgData name="Ruth Cull" userId="4e4138fd-1d7d-4abe-b913-1ecd73c1f77c" providerId="ADAL" clId="{E5C10AC7-CDEA-42FD-A29E-535E37A4CF81}" dt="2021-03-02T15:55:17.810" v="86" actId="1076"/>
          <ac:picMkLst>
            <pc:docMk/>
            <pc:sldMk cId="166411969" sldId="281"/>
            <ac:picMk id="5" creationId="{865AE8C8-CC2D-4BA3-B0F5-AFEBE195D799}"/>
          </ac:picMkLst>
        </pc:picChg>
      </pc:sldChg>
    </pc:docChg>
  </pc:docChgLst>
  <pc:docChgLst>
    <pc:chgData name="Ruth Cull" userId="4e4138fd-1d7d-4abe-b913-1ecd73c1f77c" providerId="ADAL" clId="{668C7020-06FA-4B55-87B0-D2DB1DD8ECB5}"/>
    <pc:docChg chg="undo custSel addSld delSld modSld sldOrd">
      <pc:chgData name="Ruth Cull" userId="4e4138fd-1d7d-4abe-b913-1ecd73c1f77c" providerId="ADAL" clId="{668C7020-06FA-4B55-87B0-D2DB1DD8ECB5}" dt="2021-02-28T16:16:22.742" v="3000" actId="6549"/>
      <pc:docMkLst>
        <pc:docMk/>
      </pc:docMkLst>
      <pc:sldChg chg="modSp">
        <pc:chgData name="Ruth Cull" userId="4e4138fd-1d7d-4abe-b913-1ecd73c1f77c" providerId="ADAL" clId="{668C7020-06FA-4B55-87B0-D2DB1DD8ECB5}" dt="2021-02-28T14:47:32.932" v="24" actId="20577"/>
        <pc:sldMkLst>
          <pc:docMk/>
          <pc:sldMk cId="566413236" sldId="257"/>
        </pc:sldMkLst>
        <pc:spChg chg="mod">
          <ac:chgData name="Ruth Cull" userId="4e4138fd-1d7d-4abe-b913-1ecd73c1f77c" providerId="ADAL" clId="{668C7020-06FA-4B55-87B0-D2DB1DD8ECB5}" dt="2021-02-28T14:47:32.932" v="24" actId="20577"/>
          <ac:spMkLst>
            <pc:docMk/>
            <pc:sldMk cId="566413236" sldId="257"/>
            <ac:spMk id="7" creationId="{00000000-0000-0000-0000-000000000000}"/>
          </ac:spMkLst>
        </pc:spChg>
      </pc:sldChg>
      <pc:sldChg chg="modSp">
        <pc:chgData name="Ruth Cull" userId="4e4138fd-1d7d-4abe-b913-1ecd73c1f77c" providerId="ADAL" clId="{668C7020-06FA-4B55-87B0-D2DB1DD8ECB5}" dt="2021-02-28T14:47:44.883" v="27" actId="6549"/>
        <pc:sldMkLst>
          <pc:docMk/>
          <pc:sldMk cId="699838451" sldId="258"/>
        </pc:sldMkLst>
        <pc:spChg chg="mod">
          <ac:chgData name="Ruth Cull" userId="4e4138fd-1d7d-4abe-b913-1ecd73c1f77c" providerId="ADAL" clId="{668C7020-06FA-4B55-87B0-D2DB1DD8ECB5}" dt="2021-02-28T14:47:37.493" v="26" actId="20577"/>
          <ac:spMkLst>
            <pc:docMk/>
            <pc:sldMk cId="699838451" sldId="258"/>
            <ac:spMk id="2" creationId="{00000000-0000-0000-0000-000000000000}"/>
          </ac:spMkLst>
        </pc:spChg>
        <pc:spChg chg="mod">
          <ac:chgData name="Ruth Cull" userId="4e4138fd-1d7d-4abe-b913-1ecd73c1f77c" providerId="ADAL" clId="{668C7020-06FA-4B55-87B0-D2DB1DD8ECB5}" dt="2021-02-28T14:47:44.883" v="27" actId="6549"/>
          <ac:spMkLst>
            <pc:docMk/>
            <pc:sldMk cId="699838451" sldId="258"/>
            <ac:spMk id="3" creationId="{00000000-0000-0000-0000-000000000000}"/>
          </ac:spMkLst>
        </pc:spChg>
      </pc:sldChg>
      <pc:sldChg chg="modSp">
        <pc:chgData name="Ruth Cull" userId="4e4138fd-1d7d-4abe-b913-1ecd73c1f77c" providerId="ADAL" clId="{668C7020-06FA-4B55-87B0-D2DB1DD8ECB5}" dt="2021-02-28T14:48:38.407" v="50" actId="20577"/>
        <pc:sldMkLst>
          <pc:docMk/>
          <pc:sldMk cId="3947395393" sldId="260"/>
        </pc:sldMkLst>
        <pc:spChg chg="mod">
          <ac:chgData name="Ruth Cull" userId="4e4138fd-1d7d-4abe-b913-1ecd73c1f77c" providerId="ADAL" clId="{668C7020-06FA-4B55-87B0-D2DB1DD8ECB5}" dt="2021-02-28T14:48:38.407" v="50" actId="20577"/>
          <ac:spMkLst>
            <pc:docMk/>
            <pc:sldMk cId="3947395393" sldId="260"/>
            <ac:spMk id="3" creationId="{00000000-0000-0000-0000-000000000000}"/>
          </ac:spMkLst>
        </pc:spChg>
      </pc:sldChg>
      <pc:sldChg chg="addSp delSp modSp delAnim">
        <pc:chgData name="Ruth Cull" userId="4e4138fd-1d7d-4abe-b913-1ecd73c1f77c" providerId="ADAL" clId="{668C7020-06FA-4B55-87B0-D2DB1DD8ECB5}" dt="2021-02-28T14:56:20.473" v="703" actId="6549"/>
        <pc:sldMkLst>
          <pc:docMk/>
          <pc:sldMk cId="3440375137" sldId="264"/>
        </pc:sldMkLst>
        <pc:spChg chg="add mod">
          <ac:chgData name="Ruth Cull" userId="4e4138fd-1d7d-4abe-b913-1ecd73c1f77c" providerId="ADAL" clId="{668C7020-06FA-4B55-87B0-D2DB1DD8ECB5}" dt="2021-02-28T14:56:20.473" v="703" actId="6549"/>
          <ac:spMkLst>
            <pc:docMk/>
            <pc:sldMk cId="3440375137" sldId="264"/>
            <ac:spMk id="4" creationId="{5C70E8C0-3B59-40C0-87FE-DB87597FEF1F}"/>
          </ac:spMkLst>
        </pc:spChg>
        <pc:picChg chg="del">
          <ac:chgData name="Ruth Cull" userId="4e4138fd-1d7d-4abe-b913-1ecd73c1f77c" providerId="ADAL" clId="{668C7020-06FA-4B55-87B0-D2DB1DD8ECB5}" dt="2021-02-28T14:51:06.055" v="421" actId="478"/>
          <ac:picMkLst>
            <pc:docMk/>
            <pc:sldMk cId="3440375137" sldId="264"/>
            <ac:picMk id="2" creationId="{00000000-0000-0000-0000-000000000000}"/>
          </ac:picMkLst>
        </pc:picChg>
        <pc:picChg chg="add mod">
          <ac:chgData name="Ruth Cull" userId="4e4138fd-1d7d-4abe-b913-1ecd73c1f77c" providerId="ADAL" clId="{668C7020-06FA-4B55-87B0-D2DB1DD8ECB5}" dt="2021-02-28T14:54:21.516" v="423" actId="1076"/>
          <ac:picMkLst>
            <pc:docMk/>
            <pc:sldMk cId="3440375137" sldId="264"/>
            <ac:picMk id="3" creationId="{AF77D181-1202-4FC7-AD09-4BE11E7CF7EB}"/>
          </ac:picMkLst>
        </pc:picChg>
        <pc:picChg chg="del">
          <ac:chgData name="Ruth Cull" userId="4e4138fd-1d7d-4abe-b913-1ecd73c1f77c" providerId="ADAL" clId="{668C7020-06FA-4B55-87B0-D2DB1DD8ECB5}" dt="2021-02-28T14:51:04.738" v="420" actId="478"/>
          <ac:picMkLst>
            <pc:docMk/>
            <pc:sldMk cId="3440375137" sldId="264"/>
            <ac:picMk id="5" creationId="{00000000-0000-0000-0000-000000000000}"/>
          </ac:picMkLst>
        </pc:picChg>
      </pc:sldChg>
      <pc:sldChg chg="modSp ord">
        <pc:chgData name="Ruth Cull" userId="4e4138fd-1d7d-4abe-b913-1ecd73c1f77c" providerId="ADAL" clId="{668C7020-06FA-4B55-87B0-D2DB1DD8ECB5}" dt="2021-02-28T15:48:39.064" v="1994"/>
        <pc:sldMkLst>
          <pc:docMk/>
          <pc:sldMk cId="590809082" sldId="266"/>
        </pc:sldMkLst>
        <pc:spChg chg="mod">
          <ac:chgData name="Ruth Cull" userId="4e4138fd-1d7d-4abe-b913-1ecd73c1f77c" providerId="ADAL" clId="{668C7020-06FA-4B55-87B0-D2DB1DD8ECB5}" dt="2021-02-28T14:58:41.687" v="795" actId="122"/>
          <ac:spMkLst>
            <pc:docMk/>
            <pc:sldMk cId="590809082" sldId="266"/>
            <ac:spMk id="2" creationId="{00000000-0000-0000-0000-000000000000}"/>
          </ac:spMkLst>
        </pc:spChg>
        <pc:spChg chg="mod">
          <ac:chgData name="Ruth Cull" userId="4e4138fd-1d7d-4abe-b913-1ecd73c1f77c" providerId="ADAL" clId="{668C7020-06FA-4B55-87B0-D2DB1DD8ECB5}" dt="2021-02-28T14:59:12.798" v="820" actId="6549"/>
          <ac:spMkLst>
            <pc:docMk/>
            <pc:sldMk cId="590809082" sldId="266"/>
            <ac:spMk id="3" creationId="{00000000-0000-0000-0000-000000000000}"/>
          </ac:spMkLst>
        </pc:spChg>
      </pc:sldChg>
      <pc:sldChg chg="modSp">
        <pc:chgData name="Ruth Cull" userId="4e4138fd-1d7d-4abe-b913-1ecd73c1f77c" providerId="ADAL" clId="{668C7020-06FA-4B55-87B0-D2DB1DD8ECB5}" dt="2021-02-28T14:47:53.806" v="28" actId="6549"/>
        <pc:sldMkLst>
          <pc:docMk/>
          <pc:sldMk cId="2644908957" sldId="267"/>
        </pc:sldMkLst>
        <pc:spChg chg="mod">
          <ac:chgData name="Ruth Cull" userId="4e4138fd-1d7d-4abe-b913-1ecd73c1f77c" providerId="ADAL" clId="{668C7020-06FA-4B55-87B0-D2DB1DD8ECB5}" dt="2021-02-28T14:47:53.806" v="28" actId="6549"/>
          <ac:spMkLst>
            <pc:docMk/>
            <pc:sldMk cId="2644908957" sldId="267"/>
            <ac:spMk id="2" creationId="{00000000-0000-0000-0000-000000000000}"/>
          </ac:spMkLst>
        </pc:spChg>
      </pc:sldChg>
      <pc:sldChg chg="modSp">
        <pc:chgData name="Ruth Cull" userId="4e4138fd-1d7d-4abe-b913-1ecd73c1f77c" providerId="ADAL" clId="{668C7020-06FA-4B55-87B0-D2DB1DD8ECB5}" dt="2021-02-28T14:56:37.070" v="714" actId="20577"/>
        <pc:sldMkLst>
          <pc:docMk/>
          <pc:sldMk cId="1901285558" sldId="273"/>
        </pc:sldMkLst>
        <pc:spChg chg="mod">
          <ac:chgData name="Ruth Cull" userId="4e4138fd-1d7d-4abe-b913-1ecd73c1f77c" providerId="ADAL" clId="{668C7020-06FA-4B55-87B0-D2DB1DD8ECB5}" dt="2021-02-28T14:56:37.070" v="714" actId="20577"/>
          <ac:spMkLst>
            <pc:docMk/>
            <pc:sldMk cId="1901285558" sldId="273"/>
            <ac:spMk id="4" creationId="{00000000-0000-0000-0000-000000000000}"/>
          </ac:spMkLst>
        </pc:spChg>
      </pc:sldChg>
      <pc:sldChg chg="modSp">
        <pc:chgData name="Ruth Cull" userId="4e4138fd-1d7d-4abe-b913-1ecd73c1f77c" providerId="ADAL" clId="{668C7020-06FA-4B55-87B0-D2DB1DD8ECB5}" dt="2021-02-28T15:56:07.068" v="2424" actId="403"/>
        <pc:sldMkLst>
          <pc:docMk/>
          <pc:sldMk cId="3373686057" sldId="275"/>
        </pc:sldMkLst>
        <pc:spChg chg="mod">
          <ac:chgData name="Ruth Cull" userId="4e4138fd-1d7d-4abe-b913-1ecd73c1f77c" providerId="ADAL" clId="{668C7020-06FA-4B55-87B0-D2DB1DD8ECB5}" dt="2021-02-28T15:56:07.068" v="2424" actId="403"/>
          <ac:spMkLst>
            <pc:docMk/>
            <pc:sldMk cId="3373686057" sldId="275"/>
            <ac:spMk id="5" creationId="{00000000-0000-0000-0000-000000000000}"/>
          </ac:spMkLst>
        </pc:spChg>
      </pc:sldChg>
      <pc:sldChg chg="modSp add">
        <pc:chgData name="Ruth Cull" userId="4e4138fd-1d7d-4abe-b913-1ecd73c1f77c" providerId="ADAL" clId="{668C7020-06FA-4B55-87B0-D2DB1DD8ECB5}" dt="2021-02-28T16:16:22.742" v="3000" actId="6549"/>
        <pc:sldMkLst>
          <pc:docMk/>
          <pc:sldMk cId="3671749672" sldId="277"/>
        </pc:sldMkLst>
        <pc:spChg chg="mod">
          <ac:chgData name="Ruth Cull" userId="4e4138fd-1d7d-4abe-b913-1ecd73c1f77c" providerId="ADAL" clId="{668C7020-06FA-4B55-87B0-D2DB1DD8ECB5}" dt="2021-02-28T14:49:35.965" v="79" actId="20577"/>
          <ac:spMkLst>
            <pc:docMk/>
            <pc:sldMk cId="3671749672" sldId="277"/>
            <ac:spMk id="2" creationId="{057EAC45-2BC5-4A10-9648-32BA0650C485}"/>
          </ac:spMkLst>
        </pc:spChg>
        <pc:spChg chg="mod">
          <ac:chgData name="Ruth Cull" userId="4e4138fd-1d7d-4abe-b913-1ecd73c1f77c" providerId="ADAL" clId="{668C7020-06FA-4B55-87B0-D2DB1DD8ECB5}" dt="2021-02-28T16:16:22.742" v="3000" actId="6549"/>
          <ac:spMkLst>
            <pc:docMk/>
            <pc:sldMk cId="3671749672" sldId="277"/>
            <ac:spMk id="3" creationId="{406A2D3A-4B9D-4651-9623-F033D8C86363}"/>
          </ac:spMkLst>
        </pc:spChg>
      </pc:sldChg>
      <pc:sldChg chg="addSp delSp modSp add">
        <pc:chgData name="Ruth Cull" userId="4e4138fd-1d7d-4abe-b913-1ecd73c1f77c" providerId="ADAL" clId="{668C7020-06FA-4B55-87B0-D2DB1DD8ECB5}" dt="2021-02-28T15:34:33.322" v="1514" actId="207"/>
        <pc:sldMkLst>
          <pc:docMk/>
          <pc:sldMk cId="3775972416" sldId="278"/>
        </pc:sldMkLst>
        <pc:spChg chg="mod">
          <ac:chgData name="Ruth Cull" userId="4e4138fd-1d7d-4abe-b913-1ecd73c1f77c" providerId="ADAL" clId="{668C7020-06FA-4B55-87B0-D2DB1DD8ECB5}" dt="2021-02-28T15:03:29.713" v="1052" actId="20577"/>
          <ac:spMkLst>
            <pc:docMk/>
            <pc:sldMk cId="3775972416" sldId="278"/>
            <ac:spMk id="2" creationId="{00000000-0000-0000-0000-000000000000}"/>
          </ac:spMkLst>
        </pc:spChg>
        <pc:spChg chg="del mod">
          <ac:chgData name="Ruth Cull" userId="4e4138fd-1d7d-4abe-b913-1ecd73c1f77c" providerId="ADAL" clId="{668C7020-06FA-4B55-87B0-D2DB1DD8ECB5}" dt="2021-02-28T14:59:44.756" v="822" actId="478"/>
          <ac:spMkLst>
            <pc:docMk/>
            <pc:sldMk cId="3775972416" sldId="278"/>
            <ac:spMk id="3" creationId="{00000000-0000-0000-0000-000000000000}"/>
          </ac:spMkLst>
        </pc:spChg>
        <pc:spChg chg="add del mod">
          <ac:chgData name="Ruth Cull" userId="4e4138fd-1d7d-4abe-b913-1ecd73c1f77c" providerId="ADAL" clId="{668C7020-06FA-4B55-87B0-D2DB1DD8ECB5}" dt="2021-02-28T15:29:47.953" v="1430" actId="478"/>
          <ac:spMkLst>
            <pc:docMk/>
            <pc:sldMk cId="3775972416" sldId="278"/>
            <ac:spMk id="5" creationId="{C6C342CA-4880-45E2-B2EE-9353D155E45B}"/>
          </ac:spMkLst>
        </pc:spChg>
        <pc:spChg chg="add mod">
          <ac:chgData name="Ruth Cull" userId="4e4138fd-1d7d-4abe-b913-1ecd73c1f77c" providerId="ADAL" clId="{668C7020-06FA-4B55-87B0-D2DB1DD8ECB5}" dt="2021-02-28T15:34:33.322" v="1514" actId="207"/>
          <ac:spMkLst>
            <pc:docMk/>
            <pc:sldMk cId="3775972416" sldId="278"/>
            <ac:spMk id="10" creationId="{1A5609B7-6C31-4C24-BEBB-D90F18368702}"/>
          </ac:spMkLst>
        </pc:spChg>
        <pc:picChg chg="add del mod">
          <ac:chgData name="Ruth Cull" userId="4e4138fd-1d7d-4abe-b913-1ecd73c1f77c" providerId="ADAL" clId="{668C7020-06FA-4B55-87B0-D2DB1DD8ECB5}" dt="2021-02-28T15:29:46.698" v="1429" actId="478"/>
          <ac:picMkLst>
            <pc:docMk/>
            <pc:sldMk cId="3775972416" sldId="278"/>
            <ac:picMk id="4" creationId="{6DAC5C70-1C8D-4D73-9ECD-A14459104CE9}"/>
          </ac:picMkLst>
        </pc:picChg>
        <pc:picChg chg="add del mod">
          <ac:chgData name="Ruth Cull" userId="4e4138fd-1d7d-4abe-b913-1ecd73c1f77c" providerId="ADAL" clId="{668C7020-06FA-4B55-87B0-D2DB1DD8ECB5}" dt="2021-02-28T15:29:50.236" v="1431" actId="478"/>
          <ac:picMkLst>
            <pc:docMk/>
            <pc:sldMk cId="3775972416" sldId="278"/>
            <ac:picMk id="6" creationId="{161426AF-9633-4904-83FF-9AA42CCA08C9}"/>
          </ac:picMkLst>
        </pc:picChg>
        <pc:picChg chg="add mod">
          <ac:chgData name="Ruth Cull" userId="4e4138fd-1d7d-4abe-b913-1ecd73c1f77c" providerId="ADAL" clId="{668C7020-06FA-4B55-87B0-D2DB1DD8ECB5}" dt="2021-02-28T15:29:55.092" v="1434" actId="1076"/>
          <ac:picMkLst>
            <pc:docMk/>
            <pc:sldMk cId="3775972416" sldId="278"/>
            <ac:picMk id="9" creationId="{D9D48D68-634B-4365-99A7-88D875F7E48B}"/>
          </ac:picMkLst>
        </pc:picChg>
        <pc:cxnChg chg="add del mod">
          <ac:chgData name="Ruth Cull" userId="4e4138fd-1d7d-4abe-b913-1ecd73c1f77c" providerId="ADAL" clId="{668C7020-06FA-4B55-87B0-D2DB1DD8ECB5}" dt="2021-02-28T15:29:50.236" v="1431" actId="478"/>
          <ac:cxnSpMkLst>
            <pc:docMk/>
            <pc:sldMk cId="3775972416" sldId="278"/>
            <ac:cxnSpMk id="8" creationId="{D767A6AC-0404-49C5-A266-694BFAA0A6BB}"/>
          </ac:cxnSpMkLst>
        </pc:cxnChg>
      </pc:sldChg>
      <pc:sldChg chg="addSp delSp modSp add ord">
        <pc:chgData name="Ruth Cull" userId="4e4138fd-1d7d-4abe-b913-1ecd73c1f77c" providerId="ADAL" clId="{668C7020-06FA-4B55-87B0-D2DB1DD8ECB5}" dt="2021-02-28T15:48:26.412" v="1993" actId="207"/>
        <pc:sldMkLst>
          <pc:docMk/>
          <pc:sldMk cId="890991943" sldId="279"/>
        </pc:sldMkLst>
        <pc:spChg chg="mod">
          <ac:chgData name="Ruth Cull" userId="4e4138fd-1d7d-4abe-b913-1ecd73c1f77c" providerId="ADAL" clId="{668C7020-06FA-4B55-87B0-D2DB1DD8ECB5}" dt="2021-02-28T15:40:56.315" v="1947" actId="404"/>
          <ac:spMkLst>
            <pc:docMk/>
            <pc:sldMk cId="890991943" sldId="279"/>
            <ac:spMk id="2" creationId="{00000000-0000-0000-0000-000000000000}"/>
          </ac:spMkLst>
        </pc:spChg>
        <pc:spChg chg="add mod">
          <ac:chgData name="Ruth Cull" userId="4e4138fd-1d7d-4abe-b913-1ecd73c1f77c" providerId="ADAL" clId="{668C7020-06FA-4B55-87B0-D2DB1DD8ECB5}" dt="2021-02-28T15:03:58.683" v="1130" actId="767"/>
          <ac:spMkLst>
            <pc:docMk/>
            <pc:sldMk cId="890991943" sldId="279"/>
            <ac:spMk id="3" creationId="{04EB58F6-8014-4018-897F-480F47E17A54}"/>
          </ac:spMkLst>
        </pc:spChg>
        <pc:spChg chg="del">
          <ac:chgData name="Ruth Cull" userId="4e4138fd-1d7d-4abe-b913-1ecd73c1f77c" providerId="ADAL" clId="{668C7020-06FA-4B55-87B0-D2DB1DD8ECB5}" dt="2021-02-28T15:03:37.088" v="1054" actId="478"/>
          <ac:spMkLst>
            <pc:docMk/>
            <pc:sldMk cId="890991943" sldId="279"/>
            <ac:spMk id="5" creationId="{C6C342CA-4880-45E2-B2EE-9353D155E45B}"/>
          </ac:spMkLst>
        </pc:spChg>
        <pc:graphicFrameChg chg="add mod ord modGraphic">
          <ac:chgData name="Ruth Cull" userId="4e4138fd-1d7d-4abe-b913-1ecd73c1f77c" providerId="ADAL" clId="{668C7020-06FA-4B55-87B0-D2DB1DD8ECB5}" dt="2021-02-28T15:48:26.412" v="1993" actId="207"/>
          <ac:graphicFrameMkLst>
            <pc:docMk/>
            <pc:sldMk cId="890991943" sldId="279"/>
            <ac:graphicFrameMk id="7" creationId="{71410DB4-DBF8-426E-B69F-890BA4369369}"/>
          </ac:graphicFrameMkLst>
        </pc:graphicFrameChg>
        <pc:picChg chg="del">
          <ac:chgData name="Ruth Cull" userId="4e4138fd-1d7d-4abe-b913-1ecd73c1f77c" providerId="ADAL" clId="{668C7020-06FA-4B55-87B0-D2DB1DD8ECB5}" dt="2021-02-28T15:03:37.088" v="1054" actId="478"/>
          <ac:picMkLst>
            <pc:docMk/>
            <pc:sldMk cId="890991943" sldId="279"/>
            <ac:picMk id="4" creationId="{6DAC5C70-1C8D-4D73-9ECD-A14459104CE9}"/>
          </ac:picMkLst>
        </pc:picChg>
        <pc:picChg chg="del">
          <ac:chgData name="Ruth Cull" userId="4e4138fd-1d7d-4abe-b913-1ecd73c1f77c" providerId="ADAL" clId="{668C7020-06FA-4B55-87B0-D2DB1DD8ECB5}" dt="2021-02-28T15:03:39.998" v="1056" actId="478"/>
          <ac:picMkLst>
            <pc:docMk/>
            <pc:sldMk cId="890991943" sldId="279"/>
            <ac:picMk id="6" creationId="{161426AF-9633-4904-83FF-9AA42CCA08C9}"/>
          </ac:picMkLst>
        </pc:picChg>
        <pc:cxnChg chg="del">
          <ac:chgData name="Ruth Cull" userId="4e4138fd-1d7d-4abe-b913-1ecd73c1f77c" providerId="ADAL" clId="{668C7020-06FA-4B55-87B0-D2DB1DD8ECB5}" dt="2021-02-28T15:03:38.609" v="1055" actId="478"/>
          <ac:cxnSpMkLst>
            <pc:docMk/>
            <pc:sldMk cId="890991943" sldId="279"/>
            <ac:cxnSpMk id="8" creationId="{D767A6AC-0404-49C5-A266-694BFAA0A6BB}"/>
          </ac:cxnSpMkLst>
        </pc:cxnChg>
      </pc:sldChg>
      <pc:sldChg chg="modSp add">
        <pc:chgData name="Ruth Cull" userId="4e4138fd-1d7d-4abe-b913-1ecd73c1f77c" providerId="ADAL" clId="{668C7020-06FA-4B55-87B0-D2DB1DD8ECB5}" dt="2021-02-28T15:35:02.931" v="1595" actId="208"/>
        <pc:sldMkLst>
          <pc:docMk/>
          <pc:sldMk cId="4144598867" sldId="280"/>
        </pc:sldMkLst>
        <pc:spChg chg="mod">
          <ac:chgData name="Ruth Cull" userId="4e4138fd-1d7d-4abe-b913-1ecd73c1f77c" providerId="ADAL" clId="{668C7020-06FA-4B55-87B0-D2DB1DD8ECB5}" dt="2021-02-28T15:34:53.770" v="1593" actId="20577"/>
          <ac:spMkLst>
            <pc:docMk/>
            <pc:sldMk cId="4144598867" sldId="280"/>
            <ac:spMk id="2" creationId="{00000000-0000-0000-0000-000000000000}"/>
          </ac:spMkLst>
        </pc:spChg>
        <pc:spChg chg="mod">
          <ac:chgData name="Ruth Cull" userId="4e4138fd-1d7d-4abe-b913-1ecd73c1f77c" providerId="ADAL" clId="{668C7020-06FA-4B55-87B0-D2DB1DD8ECB5}" dt="2021-02-28T15:34:58.852" v="1594" actId="207"/>
          <ac:spMkLst>
            <pc:docMk/>
            <pc:sldMk cId="4144598867" sldId="280"/>
            <ac:spMk id="5" creationId="{C6C342CA-4880-45E2-B2EE-9353D155E45B}"/>
          </ac:spMkLst>
        </pc:spChg>
        <pc:cxnChg chg="mod">
          <ac:chgData name="Ruth Cull" userId="4e4138fd-1d7d-4abe-b913-1ecd73c1f77c" providerId="ADAL" clId="{668C7020-06FA-4B55-87B0-D2DB1DD8ECB5}" dt="2021-02-28T15:35:02.931" v="1595" actId="208"/>
          <ac:cxnSpMkLst>
            <pc:docMk/>
            <pc:sldMk cId="4144598867" sldId="280"/>
            <ac:cxnSpMk id="8" creationId="{D767A6AC-0404-49C5-A266-694BFAA0A6BB}"/>
          </ac:cxnSpMkLst>
        </pc:cxnChg>
      </pc:sldChg>
      <pc:sldChg chg="modSp add">
        <pc:chgData name="Ruth Cull" userId="4e4138fd-1d7d-4abe-b913-1ecd73c1f77c" providerId="ADAL" clId="{668C7020-06FA-4B55-87B0-D2DB1DD8ECB5}" dt="2021-02-28T15:55:40.178" v="2421" actId="113"/>
        <pc:sldMkLst>
          <pc:docMk/>
          <pc:sldMk cId="166411969" sldId="281"/>
        </pc:sldMkLst>
        <pc:spChg chg="mod">
          <ac:chgData name="Ruth Cull" userId="4e4138fd-1d7d-4abe-b913-1ecd73c1f77c" providerId="ADAL" clId="{668C7020-06FA-4B55-87B0-D2DB1DD8ECB5}" dt="2021-02-28T15:50:48.088" v="2012" actId="20577"/>
          <ac:spMkLst>
            <pc:docMk/>
            <pc:sldMk cId="166411969" sldId="281"/>
            <ac:spMk id="2" creationId="{EE75D113-C461-4C20-84F1-4B28ADE88095}"/>
          </ac:spMkLst>
        </pc:spChg>
        <pc:spChg chg="mod">
          <ac:chgData name="Ruth Cull" userId="4e4138fd-1d7d-4abe-b913-1ecd73c1f77c" providerId="ADAL" clId="{668C7020-06FA-4B55-87B0-D2DB1DD8ECB5}" dt="2021-02-28T15:55:40.178" v="2421" actId="113"/>
          <ac:spMkLst>
            <pc:docMk/>
            <pc:sldMk cId="166411969" sldId="281"/>
            <ac:spMk id="3" creationId="{E34D411C-3093-4E36-B572-5E231ECBBCFD}"/>
          </ac:spMkLst>
        </pc:spChg>
      </pc:sldChg>
      <pc:sldChg chg="addSp delSp modSp add delAnim">
        <pc:chgData name="Ruth Cull" userId="4e4138fd-1d7d-4abe-b913-1ecd73c1f77c" providerId="ADAL" clId="{668C7020-06FA-4B55-87B0-D2DB1DD8ECB5}" dt="2021-02-28T16:11:12.644" v="2635" actId="1076"/>
        <pc:sldMkLst>
          <pc:docMk/>
          <pc:sldMk cId="3145918354" sldId="283"/>
        </pc:sldMkLst>
        <pc:spChg chg="mod">
          <ac:chgData name="Ruth Cull" userId="4e4138fd-1d7d-4abe-b913-1ecd73c1f77c" providerId="ADAL" clId="{668C7020-06FA-4B55-87B0-D2DB1DD8ECB5}" dt="2021-02-28T16:00:51.336" v="2606" actId="20577"/>
          <ac:spMkLst>
            <pc:docMk/>
            <pc:sldMk cId="3145918354" sldId="283"/>
            <ac:spMk id="2" creationId="{00000000-0000-0000-0000-000000000000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3" creationId="{20DD8FA1-34C2-48E7-BC4C-10B0842B193D}"/>
          </ac:spMkLst>
        </pc:spChg>
        <pc:spChg chg="add mod">
          <ac:chgData name="Ruth Cull" userId="4e4138fd-1d7d-4abe-b913-1ecd73c1f77c" providerId="ADAL" clId="{668C7020-06FA-4B55-87B0-D2DB1DD8ECB5}" dt="2021-02-28T16:11:12.644" v="2635" actId="1076"/>
          <ac:spMkLst>
            <pc:docMk/>
            <pc:sldMk cId="3145918354" sldId="283"/>
            <ac:spMk id="5" creationId="{D77D824F-6F28-43EF-A538-35E2B2BDC0ED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6" creationId="{00000000-0000-0000-0000-000000000000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7" creationId="{26AD5559-EDFF-4096-8A84-1CA606888CEA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8" creationId="{D3871B00-824E-4BED-BC96-9BADEC780EBC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9" creationId="{552A02B1-E572-4951-A2AA-440FCF0C481F}"/>
          </ac:spMkLst>
        </pc:spChg>
        <pc:spChg chg="del">
          <ac:chgData name="Ruth Cull" userId="4e4138fd-1d7d-4abe-b913-1ecd73c1f77c" providerId="ADAL" clId="{668C7020-06FA-4B55-87B0-D2DB1DD8ECB5}" dt="2021-02-28T15:58:42.050" v="2522" actId="478"/>
          <ac:spMkLst>
            <pc:docMk/>
            <pc:sldMk cId="3145918354" sldId="283"/>
            <ac:spMk id="10" creationId="{5A088D74-B982-4263-ABBA-8525329AF987}"/>
          </ac:spMkLst>
        </pc:spChg>
        <pc:picChg chg="add del mod">
          <ac:chgData name="Ruth Cull" userId="4e4138fd-1d7d-4abe-b913-1ecd73c1f77c" providerId="ADAL" clId="{668C7020-06FA-4B55-87B0-D2DB1DD8ECB5}" dt="2021-02-28T16:02:05.765" v="2629" actId="478"/>
          <ac:picMkLst>
            <pc:docMk/>
            <pc:sldMk cId="3145918354" sldId="283"/>
            <ac:picMk id="4" creationId="{7B6FB951-AE70-4B73-AA25-E39B35F6B3CC}"/>
          </ac:picMkLst>
        </pc:picChg>
        <pc:picChg chg="add mod modCrop">
          <ac:chgData name="Ruth Cull" userId="4e4138fd-1d7d-4abe-b913-1ecd73c1f77c" providerId="ADAL" clId="{668C7020-06FA-4B55-87B0-D2DB1DD8ECB5}" dt="2021-02-28T15:59:19.276" v="2598" actId="1076"/>
          <ac:picMkLst>
            <pc:docMk/>
            <pc:sldMk cId="3145918354" sldId="283"/>
            <ac:picMk id="1026" creationId="{92F6664F-8915-429F-B6EA-753D09035071}"/>
          </ac:picMkLst>
        </pc:picChg>
        <pc:picChg chg="add del mod">
          <ac:chgData name="Ruth Cull" userId="4e4138fd-1d7d-4abe-b913-1ecd73c1f77c" providerId="ADAL" clId="{668C7020-06FA-4B55-87B0-D2DB1DD8ECB5}" dt="2021-02-28T16:00:34.895" v="2603" actId="478"/>
          <ac:picMkLst>
            <pc:docMk/>
            <pc:sldMk cId="3145918354" sldId="283"/>
            <ac:picMk id="1028" creationId="{D209A230-C969-4E49-A5AD-81CDC75AA720}"/>
          </ac:picMkLst>
        </pc:picChg>
        <pc:picChg chg="add mod">
          <ac:chgData name="Ruth Cull" userId="4e4138fd-1d7d-4abe-b913-1ecd73c1f77c" providerId="ADAL" clId="{668C7020-06FA-4B55-87B0-D2DB1DD8ECB5}" dt="2021-02-28T16:11:09.825" v="2634" actId="1076"/>
          <ac:picMkLst>
            <pc:docMk/>
            <pc:sldMk cId="3145918354" sldId="283"/>
            <ac:picMk id="1030" creationId="{2FD4A350-A3B7-4B33-8F58-D455A012C8A9}"/>
          </ac:picMkLst>
        </pc:picChg>
      </pc:sldChg>
      <pc:sldChg chg="addSp delSp modSp add delAnim modAnim">
        <pc:chgData name="Ruth Cull" userId="4e4138fd-1d7d-4abe-b913-1ecd73c1f77c" providerId="ADAL" clId="{668C7020-06FA-4B55-87B0-D2DB1DD8ECB5}" dt="2021-02-28T16:15:49.661" v="2999" actId="403"/>
        <pc:sldMkLst>
          <pc:docMk/>
          <pc:sldMk cId="605180378" sldId="284"/>
        </pc:sldMkLst>
        <pc:spChg chg="mod">
          <ac:chgData name="Ruth Cull" userId="4e4138fd-1d7d-4abe-b913-1ecd73c1f77c" providerId="ADAL" clId="{668C7020-06FA-4B55-87B0-D2DB1DD8ECB5}" dt="2021-02-28T16:12:30.177" v="2670" actId="120"/>
          <ac:spMkLst>
            <pc:docMk/>
            <pc:sldMk cId="605180378" sldId="284"/>
            <ac:spMk id="2" creationId="{00000000-0000-0000-0000-000000000000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3" creationId="{20DD8FA1-34C2-48E7-BC4C-10B0842B193D}"/>
          </ac:spMkLst>
        </pc:spChg>
        <pc:spChg chg="add del mod">
          <ac:chgData name="Ruth Cull" userId="4e4138fd-1d7d-4abe-b913-1ecd73c1f77c" providerId="ADAL" clId="{668C7020-06FA-4B55-87B0-D2DB1DD8ECB5}" dt="2021-02-28T16:12:16.133" v="2640" actId="478"/>
          <ac:spMkLst>
            <pc:docMk/>
            <pc:sldMk cId="605180378" sldId="284"/>
            <ac:spMk id="4" creationId="{9AECE547-40F7-44CF-8BDC-E3845504D014}"/>
          </ac:spMkLst>
        </pc:spChg>
        <pc:spChg chg="add mod">
          <ac:chgData name="Ruth Cull" userId="4e4138fd-1d7d-4abe-b913-1ecd73c1f77c" providerId="ADAL" clId="{668C7020-06FA-4B55-87B0-D2DB1DD8ECB5}" dt="2021-02-28T16:15:49.661" v="2999" actId="403"/>
          <ac:spMkLst>
            <pc:docMk/>
            <pc:sldMk cId="605180378" sldId="284"/>
            <ac:spMk id="5" creationId="{3CC058AA-4FAB-4B35-BABF-33FC74D2C2C0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6" creationId="{00000000-0000-0000-0000-000000000000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7" creationId="{26AD5559-EDFF-4096-8A84-1CA606888CEA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8" creationId="{D3871B00-824E-4BED-BC96-9BADEC780EBC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9" creationId="{552A02B1-E572-4951-A2AA-440FCF0C481F}"/>
          </ac:spMkLst>
        </pc:spChg>
        <pc:spChg chg="del">
          <ac:chgData name="Ruth Cull" userId="4e4138fd-1d7d-4abe-b913-1ecd73c1f77c" providerId="ADAL" clId="{668C7020-06FA-4B55-87B0-D2DB1DD8ECB5}" dt="2021-02-28T16:12:18.541" v="2641" actId="478"/>
          <ac:spMkLst>
            <pc:docMk/>
            <pc:sldMk cId="605180378" sldId="284"/>
            <ac:spMk id="10" creationId="{5A088D74-B982-4263-ABBA-8525329AF9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2BB33-6131-4AD6-BF0E-220BD290578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FCA0-7E05-4E6F-AADA-8A4FD2998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8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66F2C-2FA6-4D5D-A8D4-241A4AD084DA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9775-2AFA-4EF0-93FC-C7B69FBF46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7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2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subjects have this year been given more time with it being a 2 year key stage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4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BLUE subjects make up the English Baccalaureate suite of qualifications</a:t>
            </a:r>
          </a:p>
          <a:p>
            <a:endParaRPr lang="en-GB" dirty="0"/>
          </a:p>
          <a:p>
            <a:r>
              <a:rPr lang="en-GB" dirty="0"/>
              <a:t>Triple Science and Computer Science will limit your final choice if you want to follow an Ebacc route</a:t>
            </a:r>
          </a:p>
          <a:p>
            <a:endParaRPr lang="en-GB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4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24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70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04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4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F128-22BB-4B50-80A3-37E5ECA7EB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59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32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7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22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9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1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4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6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66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4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29B-5491-469E-9D59-19AEFF8944F5}" type="datetimeFigureOut">
              <a:rPr lang="en-GB" smtClean="0"/>
              <a:t>02/03/2021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ECAB-A8FD-433D-972C-77EC806934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2F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cull@darwenval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Belham@darwenval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Pollitt@darwenvale.com" TargetMode="External"/><Relationship Id="rId5" Type="http://schemas.openxmlformats.org/officeDocument/2006/relationships/hyperlink" Target="mailto:ruth.cull@darwenvale.com" TargetMode="External"/><Relationship Id="rId4" Type="http://schemas.openxmlformats.org/officeDocument/2006/relationships/hyperlink" Target="mailto:Claire.Mckenna@darwenval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KS4 Options Information Evening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Tuesday 2</a:t>
            </a:r>
            <a:r>
              <a:rPr lang="en-GB" baseline="30000" dirty="0"/>
              <a:t>nd</a:t>
            </a:r>
            <a:r>
              <a:rPr lang="en-GB" dirty="0"/>
              <a:t> March 2021</a:t>
            </a:r>
          </a:p>
          <a:p>
            <a:endParaRPr lang="en-GB" dirty="0"/>
          </a:p>
          <a:p>
            <a:r>
              <a:rPr lang="en-GB" dirty="0"/>
              <a:t>Mrs Cull (</a:t>
            </a:r>
            <a:r>
              <a:rPr lang="en-GB" dirty="0">
                <a:hlinkClick r:id="rId3"/>
              </a:rPr>
              <a:t>ruth.cull@darwenvale.com</a:t>
            </a:r>
            <a:r>
              <a:rPr lang="en-GB" dirty="0"/>
              <a:t>) </a:t>
            </a:r>
          </a:p>
          <a:p>
            <a:r>
              <a:rPr lang="en-GB" dirty="0"/>
              <a:t>Vice Principal</a:t>
            </a:r>
          </a:p>
        </p:txBody>
      </p:sp>
    </p:spTree>
    <p:extLst>
      <p:ext uri="{BB962C8B-B14F-4D97-AF65-F5344CB8AC3E}">
        <p14:creationId xmlns:p14="http://schemas.microsoft.com/office/powerpoint/2010/main" val="56641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525"/>
            <a:ext cx="7886700" cy="1325563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ebacc</a:t>
            </a:r>
            <a:r>
              <a:rPr lang="en-GB" dirty="0"/>
              <a:t> is HIGHLY REGARDED by </a:t>
            </a:r>
            <a:br>
              <a:rPr lang="en-GB" dirty="0"/>
            </a:br>
            <a:r>
              <a:rPr lang="en-GB" dirty="0"/>
              <a:t>Russell Group Universities</a:t>
            </a:r>
          </a:p>
        </p:txBody>
      </p:sp>
      <p:pic>
        <p:nvPicPr>
          <p:cNvPr id="1026" name="Picture 2" descr="Are Russell Group Universities Really Better? - The Smart Kid">
            <a:extLst>
              <a:ext uri="{FF2B5EF4-FFF2-40B4-BE49-F238E27FC236}">
                <a16:creationId xmlns:a16="http://schemas.microsoft.com/office/drawing/2014/main" id="{92F6664F-8915-429F-B6EA-753D09035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/>
          <a:stretch/>
        </p:blipFill>
        <p:spPr bwMode="auto">
          <a:xfrm>
            <a:off x="4853354" y="1501441"/>
            <a:ext cx="3855894" cy="53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824F-6F28-43EF-A538-35E2B2BDC0ED}"/>
              </a:ext>
            </a:extLst>
          </p:cNvPr>
          <p:cNvSpPr/>
          <p:nvPr/>
        </p:nvSpPr>
        <p:spPr>
          <a:xfrm>
            <a:off x="111195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032F60"/>
                </a:solidFill>
              </a:rPr>
              <a:t>The Russell Group is an association of twenty-four universities in the United Kingdom. The association represents the very best in public universities dedicated to research, pedagogy and quality education. </a:t>
            </a:r>
          </a:p>
        </p:txBody>
      </p:sp>
      <p:pic>
        <p:nvPicPr>
          <p:cNvPr id="1030" name="Picture 6" descr="University Offers Update – Russell Group - Bangkok Prep">
            <a:extLst>
              <a:ext uri="{FF2B5EF4-FFF2-40B4-BE49-F238E27FC236}">
                <a16:creationId xmlns:a16="http://schemas.microsoft.com/office/drawing/2014/main" id="{2FD4A350-A3B7-4B33-8F58-D455A012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6" y="1746389"/>
            <a:ext cx="4176759" cy="13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1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28" y="108077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Key Stage 4 curriculum offer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57" y="1310236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2-year Key Stage 4</a:t>
            </a:r>
          </a:p>
          <a:p>
            <a:pPr marL="0" indent="0">
              <a:buNone/>
            </a:pPr>
            <a:r>
              <a:rPr lang="en-GB" dirty="0"/>
              <a:t>All students will study:</a:t>
            </a:r>
          </a:p>
          <a:p>
            <a:r>
              <a:rPr lang="en-GB" dirty="0"/>
              <a:t>English Language </a:t>
            </a:r>
          </a:p>
          <a:p>
            <a:r>
              <a:rPr lang="en-GB" dirty="0"/>
              <a:t>English Literature </a:t>
            </a:r>
          </a:p>
          <a:p>
            <a:r>
              <a:rPr lang="en-GB" dirty="0"/>
              <a:t>Mathematics </a:t>
            </a:r>
          </a:p>
          <a:p>
            <a:r>
              <a:rPr lang="en-GB" dirty="0"/>
              <a:t>Combined or Triple Award Science </a:t>
            </a:r>
          </a:p>
          <a:p>
            <a:r>
              <a:rPr lang="en-GB" dirty="0"/>
              <a:t>Core PE</a:t>
            </a:r>
            <a:r>
              <a:rPr lang="en-GB" sz="2000" dirty="0"/>
              <a:t>*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Everyone will choose 3 options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97917" y="2088787"/>
            <a:ext cx="1226240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73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DVHS KS4 Curriculum Offer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3751"/>
              </p:ext>
            </p:extLst>
          </p:nvPr>
        </p:nvGraphicFramePr>
        <p:xfrm>
          <a:off x="2789046" y="1383498"/>
          <a:ext cx="3154680" cy="44805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19085314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0077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 of lessons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01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89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20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Option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44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Option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Option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79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Core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=25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0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8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AC45-2BC5-4A10-9648-32BA0650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Reserve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2D3A-4B9D-4651-9623-F033D8C8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GB" dirty="0"/>
              <a:t>Everyone MUST choose a reserve option</a:t>
            </a:r>
          </a:p>
          <a:p>
            <a:r>
              <a:rPr lang="en-GB" dirty="0"/>
              <a:t>It may be that your other 3 options all cannot be accommodated</a:t>
            </a:r>
          </a:p>
          <a:p>
            <a:r>
              <a:rPr lang="en-GB" dirty="0"/>
              <a:t>There might also be the possibility of the 4</a:t>
            </a:r>
            <a:r>
              <a:rPr lang="en-GB" baseline="30000" dirty="0"/>
              <a:t>th</a:t>
            </a:r>
            <a:r>
              <a:rPr lang="en-GB" dirty="0"/>
              <a:t> option running as a period 6 session</a:t>
            </a:r>
          </a:p>
          <a:p>
            <a:r>
              <a:rPr lang="en-GB" dirty="0"/>
              <a:t>If you feel more than able to do 4 rather than 3 options please speak to Mrs Cull as soon as possible (still pick a reserve). </a:t>
            </a:r>
          </a:p>
        </p:txBody>
      </p:sp>
    </p:spTree>
    <p:extLst>
      <p:ext uri="{BB962C8B-B14F-4D97-AF65-F5344CB8AC3E}">
        <p14:creationId xmlns:p14="http://schemas.microsoft.com/office/powerpoint/2010/main" val="367174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7D181-1202-4FC7-AD09-4BE11E7C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48796" cy="5668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0E8C0-3B59-40C0-87FE-DB87597FEF1F}"/>
              </a:ext>
            </a:extLst>
          </p:cNvPr>
          <p:cNvSpPr txBox="1"/>
          <p:nvPr/>
        </p:nvSpPr>
        <p:spPr>
          <a:xfrm>
            <a:off x="4800600" y="293914"/>
            <a:ext cx="39678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Options form is online this year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link to access it will be sent to your SCHOOL EMAIL ADDRESS tonight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Take your time to complete it as once you press submit you cannot go back and re-do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Deadline to complete it is </a:t>
            </a:r>
            <a:r>
              <a:rPr lang="en-GB" sz="3200" b="1" dirty="0"/>
              <a:t>Monday 15</a:t>
            </a:r>
            <a:r>
              <a:rPr lang="en-GB" sz="3200" b="1" baseline="30000" dirty="0"/>
              <a:t>th</a:t>
            </a:r>
            <a:r>
              <a:rPr lang="en-GB" sz="3200" b="1" dirty="0"/>
              <a:t> March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4037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of the options process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93630"/>
            <a:ext cx="8801100" cy="390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r>
              <a:rPr lang="en-GB" sz="3200" dirty="0"/>
              <a:t>Options Form Deadline:	</a:t>
            </a:r>
            <a:r>
              <a:rPr lang="en-GB" sz="3200" b="1" dirty="0"/>
              <a:t>Friday 12</a:t>
            </a:r>
            <a:r>
              <a:rPr lang="en-GB" sz="3200" b="1" baseline="30000" dirty="0"/>
              <a:t>th</a:t>
            </a:r>
            <a:r>
              <a:rPr lang="en-GB" sz="3200" b="1" dirty="0"/>
              <a:t> March	</a:t>
            </a:r>
            <a:r>
              <a:rPr lang="en-GB" sz="3200" dirty="0"/>
              <a:t>	</a:t>
            </a:r>
          </a:p>
          <a:p>
            <a:r>
              <a:rPr lang="en-GB" sz="3200" dirty="0"/>
              <a:t>Options Interviews w/b : 	</a:t>
            </a:r>
            <a:r>
              <a:rPr lang="en-GB" sz="3200" b="1"/>
              <a:t>Monday</a:t>
            </a:r>
            <a:r>
              <a:rPr lang="en-GB" sz="3200"/>
              <a:t> </a:t>
            </a:r>
            <a:r>
              <a:rPr lang="en-GB" sz="3200" b="1"/>
              <a:t>15</a:t>
            </a:r>
            <a:r>
              <a:rPr lang="en-GB" sz="3200" b="1" baseline="30000"/>
              <a:t>th</a:t>
            </a:r>
            <a:r>
              <a:rPr lang="en-GB" sz="3200" b="1"/>
              <a:t> </a:t>
            </a:r>
            <a:r>
              <a:rPr lang="en-GB" sz="3200" b="1" dirty="0"/>
              <a:t>March </a:t>
            </a:r>
          </a:p>
          <a:p>
            <a:pPr marL="0" indent="0">
              <a:buNone/>
            </a:pPr>
            <a:r>
              <a:rPr lang="en-GB" sz="3200" dirty="0"/>
              <a:t>	</a:t>
            </a:r>
          </a:p>
          <a:p>
            <a:r>
              <a:rPr lang="en-GB" sz="3200" dirty="0"/>
              <a:t>Options Confirmed:		</a:t>
            </a:r>
            <a:r>
              <a:rPr lang="en-GB" sz="3200" b="1" dirty="0"/>
              <a:t>End of June </a:t>
            </a:r>
            <a:r>
              <a:rPr lang="en-GB" sz="3200" dirty="0"/>
              <a:t>		</a:t>
            </a:r>
          </a:p>
        </p:txBody>
      </p:sp>
      <p:pic>
        <p:nvPicPr>
          <p:cNvPr id="5" name="Picture 4" descr="Finally, for something very different, here's a giant &lt;strong&gt;clock&lt;/strong&gt; sticker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24" y="4804784"/>
            <a:ext cx="1654752" cy="16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options?</a:t>
            </a:r>
          </a:p>
        </p:txBody>
      </p:sp>
      <p:pic>
        <p:nvPicPr>
          <p:cNvPr id="7" name="Picture 6" descr="external image right-and-wrong-&lt;strong&gt;decisions&lt;/strong&gt;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2226469"/>
            <a:ext cx="3000375" cy="19931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520478-98EE-45BF-9BC5-32454582041D}"/>
              </a:ext>
            </a:extLst>
          </p:cNvPr>
          <p:cNvSpPr/>
          <p:nvPr/>
        </p:nvSpPr>
        <p:spPr>
          <a:xfrm rot="20857916">
            <a:off x="174101" y="1570904"/>
            <a:ext cx="2270473" cy="918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Ability and success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2D03B-578F-44E6-B7AA-63615AC18FA5}"/>
              </a:ext>
            </a:extLst>
          </p:cNvPr>
          <p:cNvSpPr/>
          <p:nvPr/>
        </p:nvSpPr>
        <p:spPr>
          <a:xfrm rot="872602">
            <a:off x="283644" y="3126721"/>
            <a:ext cx="2270473" cy="918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Interest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11CCF1-04DA-4844-8149-FC77EC497E1A}"/>
              </a:ext>
            </a:extLst>
          </p:cNvPr>
          <p:cNvSpPr/>
          <p:nvPr/>
        </p:nvSpPr>
        <p:spPr>
          <a:xfrm rot="20662417">
            <a:off x="280848" y="4604233"/>
            <a:ext cx="2270473" cy="918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Aspiration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99D5DA-6A3B-477C-9800-EE41FE63664A}"/>
              </a:ext>
            </a:extLst>
          </p:cNvPr>
          <p:cNvSpPr/>
          <p:nvPr/>
        </p:nvSpPr>
        <p:spPr>
          <a:xfrm rot="544586">
            <a:off x="6386310" y="1695667"/>
            <a:ext cx="2270473" cy="918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Favourite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3D0434-BC75-43FC-B2CC-F861470F08CE}"/>
              </a:ext>
            </a:extLst>
          </p:cNvPr>
          <p:cNvSpPr/>
          <p:nvPr/>
        </p:nvSpPr>
        <p:spPr>
          <a:xfrm rot="20875336">
            <a:off x="6323151" y="3073872"/>
            <a:ext cx="2270473" cy="918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My friend picked 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AFAC4A-DD1D-4D4C-92F6-8524489C6A10}"/>
              </a:ext>
            </a:extLst>
          </p:cNvPr>
          <p:cNvSpPr/>
          <p:nvPr/>
        </p:nvSpPr>
        <p:spPr>
          <a:xfrm rot="852014">
            <a:off x="6297715" y="4763567"/>
            <a:ext cx="2270473" cy="918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Don’t pick it because its easy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C367A2-B4D2-4E78-9BD6-DF4E679D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02"/>
          <a:stretch/>
        </p:blipFill>
        <p:spPr>
          <a:xfrm>
            <a:off x="91439" y="-570165"/>
            <a:ext cx="2355419" cy="243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26D335-A8B8-45E1-B68B-B60A2C136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06" r="52531"/>
          <a:stretch/>
        </p:blipFill>
        <p:spPr>
          <a:xfrm>
            <a:off x="6697144" y="-562700"/>
            <a:ext cx="186113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D113-C461-4C20-84F1-4B28ADE8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411C-3093-4E36-B572-5E231ECB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Content</a:t>
            </a:r>
            <a:r>
              <a:rPr lang="en-GB" dirty="0"/>
              <a:t> – what will you learn?</a:t>
            </a:r>
          </a:p>
          <a:p>
            <a:r>
              <a:rPr lang="en-GB" b="1" dirty="0"/>
              <a:t>Delivery</a:t>
            </a:r>
            <a:r>
              <a:rPr lang="en-GB" dirty="0"/>
              <a:t> – how much is coursework? Exam? </a:t>
            </a:r>
          </a:p>
          <a:p>
            <a:r>
              <a:rPr lang="en-GB" b="1" dirty="0"/>
              <a:t>Career opportunities </a:t>
            </a:r>
            <a:r>
              <a:rPr lang="en-GB" dirty="0"/>
              <a:t>– what type of careers/courses etc does this qualification lead to? </a:t>
            </a:r>
          </a:p>
          <a:p>
            <a:r>
              <a:rPr lang="en-GB" b="1" dirty="0"/>
              <a:t>Success</a:t>
            </a:r>
            <a:r>
              <a:rPr lang="en-GB" dirty="0"/>
              <a:t> – what % of pupils achieved a grade 4+, 5+ etc last two years? What is the progress 8 score?</a:t>
            </a:r>
          </a:p>
          <a:p>
            <a:r>
              <a:rPr lang="en-GB" b="1" dirty="0"/>
              <a:t>Interests</a:t>
            </a:r>
            <a:r>
              <a:rPr lang="en-GB" dirty="0"/>
              <a:t> – what do you like about teaching it?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E8C8-CC2D-4BA3-B0F5-AFEBE195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79" y="106533"/>
            <a:ext cx="1976590" cy="21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best people to ask about the option choices is your teachers…….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D48D68-634B-4365-99A7-88D875F7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1325563"/>
            <a:ext cx="8327571" cy="427054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5609B7-6C31-4C24-BEBB-D90F18368702}"/>
              </a:ext>
            </a:extLst>
          </p:cNvPr>
          <p:cNvSpPr/>
          <p:nvPr/>
        </p:nvSpPr>
        <p:spPr>
          <a:xfrm>
            <a:off x="0" y="4180114"/>
            <a:ext cx="2514600" cy="2090057"/>
          </a:xfrm>
          <a:prstGeom prst="wedgeRoundRectCallout">
            <a:avLst>
              <a:gd name="adj1" fmla="val 72673"/>
              <a:gd name="adj2" fmla="val -8703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Go to the Year 9 Team in MS Teams and join the relevant subject session. </a:t>
            </a:r>
          </a:p>
        </p:txBody>
      </p:sp>
    </p:spTree>
    <p:extLst>
      <p:ext uri="{BB962C8B-B14F-4D97-AF65-F5344CB8AC3E}">
        <p14:creationId xmlns:p14="http://schemas.microsoft.com/office/powerpoint/2010/main" val="377597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Teachers from every option subject are available now via Teams till 7pm.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B58F6-8014-4018-897F-480F47E17A54}"/>
              </a:ext>
            </a:extLst>
          </p:cNvPr>
          <p:cNvSpPr txBox="1"/>
          <p:nvPr/>
        </p:nvSpPr>
        <p:spPr>
          <a:xfrm>
            <a:off x="293914" y="1698171"/>
            <a:ext cx="8523515" cy="390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410DB4-DBF8-426E-B69F-890BA4369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02288"/>
              </p:ext>
            </p:extLst>
          </p:nvPr>
        </p:nvGraphicFramePr>
        <p:xfrm>
          <a:off x="0" y="1127760"/>
          <a:ext cx="9144002" cy="5730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11131970"/>
                    </a:ext>
                  </a:extLst>
                </a:gridCol>
                <a:gridCol w="5669282">
                  <a:extLst>
                    <a:ext uri="{9D8B030D-6E8A-4147-A177-3AD203B41FA5}">
                      <a16:colId xmlns:a16="http://schemas.microsoft.com/office/drawing/2014/main" val="3460982416"/>
                    </a:ext>
                  </a:extLst>
                </a:gridCol>
              </a:tblGrid>
              <a:tr h="396500">
                <a:tc>
                  <a:txBody>
                    <a:bodyPr/>
                    <a:lstStyle/>
                    <a:p>
                      <a:r>
                        <a:rPr lang="en-GB" dirty="0"/>
                        <a:t>Option subject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30418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Art &amp; Design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Kay Ramsay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90727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Art Photography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 Scott Knowles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44890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Astronomy/Triple Science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Steph Penney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8286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Business/Computing/ICT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Miss Jill Mitchell/Mrs Ruth Cull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26557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Dance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Miss Andrea Christou-Savva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31776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Drama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 Curtis Bebro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84104"/>
                  </a:ext>
                </a:extLst>
              </a:tr>
              <a:tr h="684370">
                <a:tc>
                  <a:txBody>
                    <a:bodyPr/>
                    <a:lstStyle/>
                    <a:p>
                      <a:r>
                        <a:rPr lang="en-GB" b="1" dirty="0"/>
                        <a:t>French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Miss Melissa Jones/Miss Alexia Devienne/Miss Caroline De Bel-Air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57038"/>
                  </a:ext>
                </a:extLst>
              </a:tr>
              <a:tr h="684370">
                <a:tc>
                  <a:txBody>
                    <a:bodyPr/>
                    <a:lstStyle/>
                    <a:p>
                      <a:r>
                        <a:rPr lang="en-GB" b="1" dirty="0"/>
                        <a:t>Geography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 John Pearson/ Mrs Stephanie Miller/ Mrs Laura Robinson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74924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History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Mrs Gregson/Mrs Bleasdale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50452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Hospitality &amp; Catering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 Neil Barnett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3754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/>
                        <a:t>Music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/>
                        <a:t>Miss Emma Jones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8994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GB" b="1" dirty="0"/>
                        <a:t>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Mr Simon Pilkington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1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99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Welcome to KS4 Options Evening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reminder of changes in Key Stage 4 education </a:t>
            </a:r>
          </a:p>
          <a:p>
            <a:r>
              <a:rPr lang="en-GB" dirty="0"/>
              <a:t>The rationale behind the DVHS Key Stage 4 curriculum offer </a:t>
            </a:r>
          </a:p>
          <a:p>
            <a:r>
              <a:rPr lang="en-GB" dirty="0"/>
              <a:t>A guide to the options process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184" y="5168172"/>
            <a:ext cx="2027816" cy="1012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919" y="3403616"/>
            <a:ext cx="2072529" cy="16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3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Or call Mrs Cull, Mrs Belham or Mrs McKenna if you have any specific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C5C70-1C8D-4D73-9ECD-A14459104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4" y="1325563"/>
            <a:ext cx="3362794" cy="489653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C342CA-4880-45E2-B2EE-9353D155E45B}"/>
              </a:ext>
            </a:extLst>
          </p:cNvPr>
          <p:cNvSpPr/>
          <p:nvPr/>
        </p:nvSpPr>
        <p:spPr>
          <a:xfrm>
            <a:off x="4343400" y="1828800"/>
            <a:ext cx="4326626" cy="3347357"/>
          </a:xfrm>
          <a:prstGeom prst="wedgeRoundRectCallout">
            <a:avLst>
              <a:gd name="adj1" fmla="val -130656"/>
              <a:gd name="adj2" fmla="val 2097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On MS Teams go to Calls – Make a Call.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Start to type in the teachers name and press Call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426AF-9633-4904-83FF-9AA42CCA0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576" y="4465809"/>
            <a:ext cx="1238980" cy="7103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67A6AC-0404-49C5-A266-694BFAA0A6BB}"/>
              </a:ext>
            </a:extLst>
          </p:cNvPr>
          <p:cNvCxnSpPr/>
          <p:nvPr/>
        </p:nvCxnSpPr>
        <p:spPr>
          <a:xfrm flipH="1">
            <a:off x="3118757" y="4820983"/>
            <a:ext cx="2710543" cy="60010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9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1494746"/>
            <a:ext cx="8853054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Pastoral Staff – Mrs Belham (</a:t>
            </a:r>
            <a:r>
              <a:rPr lang="en-GB" sz="3200" dirty="0">
                <a:hlinkClick r:id="rId3"/>
              </a:rPr>
              <a:t>LBelham@darwenvale.com</a:t>
            </a:r>
            <a:r>
              <a:rPr lang="en-GB" sz="3200" dirty="0"/>
              <a:t>) and Mrs McKenna (</a:t>
            </a:r>
            <a:r>
              <a:rPr lang="en-GB" sz="3200" dirty="0">
                <a:hlinkClick r:id="rId4"/>
              </a:rPr>
              <a:t>Claire.Mckenna@darwenvale.com</a:t>
            </a:r>
            <a:r>
              <a:rPr lang="en-GB" sz="3200" dirty="0"/>
              <a:t>)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Senior Leadership – Mrs Cull (</a:t>
            </a:r>
            <a:r>
              <a:rPr lang="en-GB" sz="3200" dirty="0">
                <a:hlinkClick r:id="rId5"/>
              </a:rPr>
              <a:t>ruth.cull@darwenvale.com</a:t>
            </a:r>
            <a:r>
              <a:rPr lang="en-GB" sz="3200" dirty="0"/>
              <a:t>)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Additional Needs – Mrs Pollitt (</a:t>
            </a:r>
            <a:r>
              <a:rPr lang="en-GB" sz="3200" dirty="0">
                <a:hlinkClick r:id="rId6"/>
              </a:rPr>
              <a:t>SPollitt@darwenvale.com</a:t>
            </a:r>
            <a:r>
              <a:rPr lang="en-GB" sz="3200" dirty="0"/>
              <a:t>) 			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5908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207"/>
            <a:ext cx="7886700" cy="1325563"/>
          </a:xfrm>
        </p:spPr>
        <p:txBody>
          <a:bodyPr/>
          <a:lstStyle/>
          <a:p>
            <a:r>
              <a:rPr lang="en-GB" dirty="0"/>
              <a:t>A reminder of changes in Key Stage 4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499770"/>
            <a:ext cx="8378041" cy="4486274"/>
          </a:xfrm>
        </p:spPr>
        <p:txBody>
          <a:bodyPr/>
          <a:lstStyle/>
          <a:p>
            <a:r>
              <a:rPr lang="en-GB" b="1" dirty="0"/>
              <a:t>Content</a:t>
            </a:r>
            <a:r>
              <a:rPr lang="en-GB" dirty="0"/>
              <a:t>:  New and more challenging content</a:t>
            </a:r>
          </a:p>
          <a:p>
            <a:r>
              <a:rPr lang="en-GB" b="1" dirty="0"/>
              <a:t>Structure:</a:t>
            </a:r>
            <a:r>
              <a:rPr lang="en-GB" dirty="0"/>
              <a:t> Exams at the end of the course</a:t>
            </a:r>
          </a:p>
          <a:p>
            <a:r>
              <a:rPr lang="en-GB" b="1" dirty="0"/>
              <a:t>Assessment</a:t>
            </a:r>
            <a:r>
              <a:rPr lang="en-GB" dirty="0"/>
              <a:t>: Mainly by examination. Non-exam assessment only where necessary </a:t>
            </a:r>
          </a:p>
          <a:p>
            <a:r>
              <a:rPr lang="en-GB" b="1" dirty="0"/>
              <a:t>Tiers</a:t>
            </a:r>
            <a:r>
              <a:rPr lang="en-GB" dirty="0"/>
              <a:t>:  Foundation and higher tier permitted only in maths, science and modern foreign languages</a:t>
            </a:r>
          </a:p>
          <a:p>
            <a:r>
              <a:rPr lang="en-GB" b="1" dirty="0"/>
              <a:t>Grading:</a:t>
            </a:r>
            <a:r>
              <a:rPr lang="en-GB" dirty="0"/>
              <a:t> New numbered scale (9 to 1 plus U), 9 is the highest Government ‘good pass’ set at grade 5, ‘standard pass’ set at grade 4. </a:t>
            </a:r>
          </a:p>
        </p:txBody>
      </p:sp>
    </p:spTree>
    <p:extLst>
      <p:ext uri="{BB962C8B-B14F-4D97-AF65-F5344CB8AC3E}">
        <p14:creationId xmlns:p14="http://schemas.microsoft.com/office/powerpoint/2010/main" val="264490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1710" y="1565846"/>
            <a:ext cx="4246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Old system of A*− G has 8 possible grades</a:t>
            </a:r>
          </a:p>
          <a:p>
            <a:endParaRPr lang="en-GB" sz="2400" dirty="0"/>
          </a:p>
          <a:p>
            <a:r>
              <a:rPr lang="en-GB" sz="2400" dirty="0"/>
              <a:t> New system of 1 − 9 has 9 possible grades</a:t>
            </a:r>
          </a:p>
        </p:txBody>
      </p:sp>
      <p:pic>
        <p:nvPicPr>
          <p:cNvPr id="1026" name="Picture 2" descr="Image result for new gcse grading stru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5772" r="53239" b="5169"/>
          <a:stretch/>
        </p:blipFill>
        <p:spPr bwMode="auto">
          <a:xfrm>
            <a:off x="822960" y="657795"/>
            <a:ext cx="3333750" cy="46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2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1156" y="1096037"/>
            <a:ext cx="4064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Grade 5 is positioned in the top third of the marks for a current grade C and bottom third of the marks for a current grade B. 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This will mean it is of</a:t>
            </a:r>
          </a:p>
          <a:p>
            <a:pPr algn="just"/>
            <a:r>
              <a:rPr lang="en-GB" sz="2400" dirty="0"/>
              <a:t>greater demand than the</a:t>
            </a:r>
          </a:p>
          <a:p>
            <a:pPr algn="just"/>
            <a:r>
              <a:rPr lang="en-GB" sz="2400" dirty="0"/>
              <a:t>old grade C.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92" t="5477"/>
          <a:stretch/>
        </p:blipFill>
        <p:spPr>
          <a:xfrm>
            <a:off x="225841" y="324633"/>
            <a:ext cx="4038877" cy="53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4427"/>
          </a:xfrm>
        </p:spPr>
        <p:txBody>
          <a:bodyPr>
            <a:normAutofit/>
          </a:bodyPr>
          <a:lstStyle/>
          <a:p>
            <a:pPr lvl="0"/>
            <a:r>
              <a:rPr lang="en-GB" sz="3600" b="1" dirty="0">
                <a:latin typeface="Calibri Light" panose="020F0302020204030204"/>
              </a:rPr>
              <a:t>GCSE Performance Measures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548" y="1129553"/>
            <a:ext cx="8200305" cy="461810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b="1" dirty="0">
                <a:solidFill>
                  <a:srgbClr val="032F60"/>
                </a:solidFill>
              </a:rPr>
              <a:t>Progress 8:</a:t>
            </a:r>
            <a:r>
              <a:rPr lang="en-GB" sz="2400" b="1" dirty="0"/>
              <a:t> </a:t>
            </a:r>
            <a:r>
              <a:rPr lang="en-GB" sz="2400" dirty="0"/>
              <a:t>Pupils results across 8 subjects are compared to the progress of other pupils nationally with a similar prior attainment</a:t>
            </a:r>
          </a:p>
          <a:p>
            <a:r>
              <a:rPr lang="en-GB" sz="2400" b="1" dirty="0">
                <a:solidFill>
                  <a:srgbClr val="032F60"/>
                </a:solidFill>
              </a:rPr>
              <a:t>Attainment 8:</a:t>
            </a:r>
            <a:r>
              <a:rPr lang="en-GB" sz="2400" b="1" dirty="0"/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is a measure of a pupil’s average grade across a set suite of 8 subjects </a:t>
            </a:r>
          </a:p>
          <a:p>
            <a:pPr marL="514350" indent="-514350" algn="ctr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176" y="2887658"/>
            <a:ext cx="5678500" cy="31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4427"/>
          </a:xfrm>
        </p:spPr>
        <p:txBody>
          <a:bodyPr>
            <a:normAutofit/>
          </a:bodyPr>
          <a:lstStyle/>
          <a:p>
            <a:pPr lvl="0"/>
            <a:r>
              <a:rPr lang="en-GB" sz="3600" b="1" dirty="0">
                <a:latin typeface="Calibri Light" panose="020F0302020204030204"/>
              </a:rPr>
              <a:t>GCSE Performance Measures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548" y="1129553"/>
            <a:ext cx="8200305" cy="4618104"/>
          </a:xfrm>
        </p:spPr>
        <p:txBody>
          <a:bodyPr>
            <a:noAutofit/>
          </a:bodyPr>
          <a:lstStyle/>
          <a:p>
            <a:r>
              <a:rPr lang="en-GB" sz="3600" dirty="0"/>
              <a:t>% of students achieving </a:t>
            </a:r>
            <a:r>
              <a:rPr lang="en-GB" sz="3600" b="1" dirty="0">
                <a:solidFill>
                  <a:srgbClr val="032F60"/>
                </a:solidFill>
              </a:rPr>
              <a:t>“Good Pass” (Grade 5 or above) in English and Maths</a:t>
            </a:r>
          </a:p>
          <a:p>
            <a:r>
              <a:rPr lang="en-GB" sz="3600" dirty="0"/>
              <a:t>% of students achieving </a:t>
            </a:r>
            <a:r>
              <a:rPr lang="en-GB" sz="3600" b="1" dirty="0">
                <a:solidFill>
                  <a:srgbClr val="032F60"/>
                </a:solidFill>
              </a:rPr>
              <a:t>“Standard Pass” (Grade 4 or above) in English and Maths</a:t>
            </a:r>
          </a:p>
          <a:p>
            <a:pPr>
              <a:buClr>
                <a:schemeClr val="tx1"/>
              </a:buClr>
            </a:pPr>
            <a:r>
              <a:rPr lang="en-GB" sz="3600" b="1" dirty="0">
                <a:solidFill>
                  <a:srgbClr val="032F60"/>
                </a:solidFill>
              </a:rPr>
              <a:t>Pupil destinations: </a:t>
            </a:r>
            <a:r>
              <a:rPr lang="en-GB" sz="3600" dirty="0"/>
              <a:t>% of pupils staying in education or going into employment after KS4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36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7539" y="121322"/>
            <a:ext cx="7886700" cy="1325563"/>
          </a:xfrm>
        </p:spPr>
        <p:txBody>
          <a:bodyPr/>
          <a:lstStyle/>
          <a:p>
            <a:r>
              <a:rPr lang="en-GB" dirty="0"/>
              <a:t>The English Baccalaureate measure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34" t="42600" r="12145" b="14691"/>
          <a:stretch/>
        </p:blipFill>
        <p:spPr>
          <a:xfrm>
            <a:off x="241161" y="2519783"/>
            <a:ext cx="8477615" cy="34790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677499">
            <a:off x="5394740" y="980663"/>
            <a:ext cx="3191214" cy="16721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haroni" panose="02010803020104030203" pitchFamily="2" charset="-79"/>
                <a:ea typeface="Adobe Ming Std L" panose="02020300000000000000" pitchFamily="18" charset="-128"/>
                <a:cs typeface="Aharoni" panose="02010803020104030203" pitchFamily="2" charset="-79"/>
              </a:rPr>
              <a:t>It’s a combination of GCSE subjects that offer important range of knowledge and skills to young people</a:t>
            </a:r>
          </a:p>
        </p:txBody>
      </p:sp>
    </p:spTree>
    <p:extLst>
      <p:ext uri="{BB962C8B-B14F-4D97-AF65-F5344CB8AC3E}">
        <p14:creationId xmlns:p14="http://schemas.microsoft.com/office/powerpoint/2010/main" val="3300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Choosing the </a:t>
            </a:r>
            <a:r>
              <a:rPr lang="en-GB" dirty="0" err="1"/>
              <a:t>ebacc</a:t>
            </a:r>
            <a:r>
              <a:rPr lang="en-GB" dirty="0"/>
              <a:t> 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C058AA-4FAB-4B35-BABF-33FC74D2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92" y="1367133"/>
            <a:ext cx="874043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 will ALL study English, Maths and Science</a:t>
            </a:r>
          </a:p>
          <a:p>
            <a:r>
              <a:rPr lang="en-GB" dirty="0"/>
              <a:t>To follow an </a:t>
            </a:r>
            <a:r>
              <a:rPr lang="en-GB" dirty="0" err="1"/>
              <a:t>ebacc</a:t>
            </a:r>
            <a:r>
              <a:rPr lang="en-GB" dirty="0"/>
              <a:t> route you need to choose:</a:t>
            </a:r>
          </a:p>
          <a:p>
            <a:pPr lvl="1"/>
            <a:r>
              <a:rPr lang="en-GB" sz="2800" b="1" dirty="0"/>
              <a:t>Geography OR History</a:t>
            </a:r>
          </a:p>
          <a:p>
            <a:pPr lvl="1"/>
            <a:r>
              <a:rPr lang="en-GB" sz="2800" b="1" dirty="0"/>
              <a:t>French</a:t>
            </a:r>
            <a:endParaRPr lang="en-GB" b="1" dirty="0"/>
          </a:p>
          <a:p>
            <a:pPr lvl="1"/>
            <a:r>
              <a:rPr lang="en-GB" dirty="0"/>
              <a:t>1 other option (from any of the options)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E.g.</a:t>
            </a:r>
          </a:p>
          <a:p>
            <a:pPr marL="0" indent="0">
              <a:buNone/>
            </a:pPr>
            <a:r>
              <a:rPr lang="en-GB" dirty="0"/>
              <a:t>Pupil A: History, French and Sport</a:t>
            </a:r>
          </a:p>
          <a:p>
            <a:pPr marL="0" indent="0">
              <a:buNone/>
            </a:pPr>
            <a:r>
              <a:rPr lang="en-GB" dirty="0"/>
              <a:t>Pupil B: Geography, French and Computing</a:t>
            </a:r>
          </a:p>
          <a:p>
            <a:pPr marL="0" indent="0">
              <a:buNone/>
            </a:pPr>
            <a:r>
              <a:rPr lang="en-GB" dirty="0"/>
              <a:t>Pupil C: History, Geography and French</a:t>
            </a:r>
          </a:p>
        </p:txBody>
      </p:sp>
    </p:spTree>
    <p:extLst>
      <p:ext uri="{BB962C8B-B14F-4D97-AF65-F5344CB8AC3E}">
        <p14:creationId xmlns:p14="http://schemas.microsoft.com/office/powerpoint/2010/main" val="6051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B148896739B4BBD58FB8382D7FC6C" ma:contentTypeVersion="13" ma:contentTypeDescription="Create a new document." ma:contentTypeScope="" ma:versionID="cc3a291e01188f93b9bdc3919e75e294">
  <xsd:schema xmlns:xsd="http://www.w3.org/2001/XMLSchema" xmlns:xs="http://www.w3.org/2001/XMLSchema" xmlns:p="http://schemas.microsoft.com/office/2006/metadata/properties" xmlns:ns3="55a60287-304d-4f6d-85eb-b7728579f3c3" xmlns:ns4="c81398e1-d495-45f3-8ac9-1b83439a2623" targetNamespace="http://schemas.microsoft.com/office/2006/metadata/properties" ma:root="true" ma:fieldsID="4fdd0194a91532a7bce006bb9a9b9f1a" ns3:_="" ns4:_="">
    <xsd:import namespace="55a60287-304d-4f6d-85eb-b7728579f3c3"/>
    <xsd:import namespace="c81398e1-d495-45f3-8ac9-1b83439a26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60287-304d-4f6d-85eb-b7728579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398e1-d495-45f3-8ac9-1b83439a26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5F360B-8DDF-4D4B-8E3B-604A1AE05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60287-304d-4f6d-85eb-b7728579f3c3"/>
    <ds:schemaRef ds:uri="c81398e1-d495-45f3-8ac9-1b83439a26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932F9C-FB4A-44D6-89AB-D03963930E05}">
  <ds:schemaRefs>
    <ds:schemaRef ds:uri="55a60287-304d-4f6d-85eb-b7728579f3c3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81398e1-d495-45f3-8ac9-1b83439a262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774CC9-E22C-44A3-9E0E-3609955DB1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1005</Words>
  <Application>Microsoft Office PowerPoint</Application>
  <PresentationFormat>On-screen Show (4:3)</PresentationFormat>
  <Paragraphs>158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Ming Std L</vt:lpstr>
      <vt:lpstr>Aharoni</vt:lpstr>
      <vt:lpstr>Arial</vt:lpstr>
      <vt:lpstr>Calibri</vt:lpstr>
      <vt:lpstr>Calibri Light</vt:lpstr>
      <vt:lpstr>Office Theme</vt:lpstr>
      <vt:lpstr>Welcome to KS4 Options Information Evening</vt:lpstr>
      <vt:lpstr>Welcome to KS4 Options Evening 2021</vt:lpstr>
      <vt:lpstr>A reminder of changes in Key Stage 4 education</vt:lpstr>
      <vt:lpstr>PowerPoint Presentation</vt:lpstr>
      <vt:lpstr>PowerPoint Presentation</vt:lpstr>
      <vt:lpstr>GCSE Performance Measures</vt:lpstr>
      <vt:lpstr>GCSE Performance Measures</vt:lpstr>
      <vt:lpstr>The English Baccalaureate measure</vt:lpstr>
      <vt:lpstr>Choosing the ebacc route</vt:lpstr>
      <vt:lpstr>The ebacc is HIGHLY REGARDED by  Russell Group Universities</vt:lpstr>
      <vt:lpstr>Key Stage 4 curriculum offer </vt:lpstr>
      <vt:lpstr>DVHS KS4 Curriculum Offer</vt:lpstr>
      <vt:lpstr>Reserve option</vt:lpstr>
      <vt:lpstr>PowerPoint Presentation</vt:lpstr>
      <vt:lpstr>Timeline of the options process</vt:lpstr>
      <vt:lpstr>Which options?</vt:lpstr>
      <vt:lpstr>Questions to ask?</vt:lpstr>
      <vt:lpstr>The best people to ask about the option choices is your teachers…….</vt:lpstr>
      <vt:lpstr>Teachers from every option subject are available now via Teams till 7pm. </vt:lpstr>
      <vt:lpstr>Or call Mrs Cull, Mrs Belham or Mrs McKenna if you have any specific questions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Kemp</dc:creator>
  <cp:lastModifiedBy>Ruth Cull</cp:lastModifiedBy>
  <cp:revision>149</cp:revision>
  <cp:lastPrinted>2021-03-02T16:00:33Z</cp:lastPrinted>
  <dcterms:created xsi:type="dcterms:W3CDTF">2017-06-12T14:44:57Z</dcterms:created>
  <dcterms:modified xsi:type="dcterms:W3CDTF">2021-03-02T18:03:13Z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0x010100189B148896739B4BBD58FB8382D7FC6C</vt:lpwstr>
  </property>
</Properties>
</file>